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CAB6D-42FB-40F5-8E25-C63D53ECD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96CEE-7B2D-4A29-BCE6-BF685351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4EB61-7A59-4F4C-9E82-EBBA8B8C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1A4A1-1C29-4556-9D7A-04EBD46C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1E428-BD05-4F73-98FD-15B8E6CD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3087-252F-464C-9DA8-D8F22046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2A288-23D0-43B8-8C5A-2F29101AD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C0AF7-EED7-4046-BECA-DAD4C02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4D0BE-69A9-4972-9B04-8EFAFD96A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690A5-E390-43B4-A329-69DDCFCD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4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2D767E-D76D-4257-AA0D-F40E79971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A8AEF-5A30-4442-ACCF-3F978EC78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28D44-BBBE-468B-BEE6-BFC9F2BD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7E0CC-E806-4F48-8F1D-1571B8AA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6DD1A-224A-4597-9A62-ABE0DCE5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3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AA257-E523-4165-B646-6F932894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F2678-9E23-433E-9F26-17C9D586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936FC-B780-4EC7-9EAD-8E7897F4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36772-E535-467F-B267-39DC7D32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FD149-6EE3-46CA-85FE-A3671EF0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6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83A69-D2DE-4534-9B0B-7882748A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D4B3E-7752-40CD-9FBA-22459861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BCEEE-FEF2-43EE-BCF2-A3F51A4A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88DA0-AAE6-4DAB-AF90-77AEBBD8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A5DA3-6ED2-4A08-99F4-D14494BA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6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2BBA-3400-4724-AEB0-32012C89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A5C8F-104B-4A65-A2E0-712A535A2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29186-7ACC-4F31-BD8B-C9D74C07B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23842-D9EA-447B-B5C7-244F0642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55BCE-18CC-45EE-BE47-88FA8263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8E750-C284-4869-BA74-E0AA2570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5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5D22-8E1E-4E11-A02A-A2B56F60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30BEC-3A02-49F8-80E4-6AC40DC09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5DAFD-4FAC-48E2-B310-6DEE582AA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848B7-1DD1-45BA-B550-5AEFDD9ACC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7D901-0CE2-4FED-987B-9B93F1153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5E92E3-9C22-4CF3-B9CF-90AD3416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99AF98-B8D0-4758-BAF9-C016FB0C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0D9DF-7BFD-4515-A5D1-27287555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8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2447A-D3F6-4646-9E34-68165944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5B7220-0674-4232-BC2A-5449F6B6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3BD5F-17A2-44E8-994A-EEBA61DE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5172D-4950-4CA5-90AF-71675DEB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2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84449-8C78-482A-81C0-8B42BEB8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8C09B-B894-42CB-B9E0-EE3E55C1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D2A56-5A62-470D-AFA5-4F319C27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9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E0E9-BEC2-4009-B326-861168561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7D8BD-B995-4AF1-9573-2987D7AA2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E8808-0D06-4C4C-9512-0DFCFD4A3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8BA9F-4337-4E0E-9EC0-900B1A02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E327D-9886-4F44-A517-D4CCD93BF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E01A4-8687-4BF1-9129-0A496E67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6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908E-FDF2-4630-BE3F-11BC281D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16033-4E9C-45D7-A46D-1B073F7C4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D2D54-5AE3-4EBE-A850-3635E7283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B93A9-8AFB-4DEC-8295-52F562EE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024E8-D6CF-4073-ABD7-87A281786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678FB-D3B6-4A0E-8043-ABB39B51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6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42939-0431-4DFE-85CF-5CC5F478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02748-4E79-4222-BE3E-C758B1920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10485-B8D9-4ED1-9893-D06443691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7E38-4108-4693-837B-F68824DCB62E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4E388-97D8-45A6-9F36-0E69F7DC7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150A4-4F22-43FC-B164-FF8B7EE96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E0C9-17A8-4F21-8BAF-75D5AD29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F406-CA2D-4550-924E-73F9F57DB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7EE0E-2755-41A9-84CF-24BA18CA3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precisioncircuitsinc.com/wp-content/uploads/2017/06/Photo-of-41-1XX-768x1024.jpg">
            <a:extLst>
              <a:ext uri="{FF2B5EF4-FFF2-40B4-BE49-F238E27FC236}">
                <a16:creationId xmlns:a16="http://schemas.microsoft.com/office/drawing/2014/main" id="{672D9FD6-2A78-461C-896E-8E79436460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3776" y1="87793" x2="53776" y2="87793"/>
                        <a14:backgroundMark x1="22656" y1="54688" x2="22656" y2="54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0"/>
          <a:stretch/>
        </p:blipFill>
        <p:spPr bwMode="auto">
          <a:xfrm>
            <a:off x="3524250" y="33556"/>
            <a:ext cx="5143500" cy="682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58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Charest</dc:creator>
  <cp:lastModifiedBy>John Charest</cp:lastModifiedBy>
  <cp:revision>1</cp:revision>
  <dcterms:created xsi:type="dcterms:W3CDTF">2018-01-31T15:23:20Z</dcterms:created>
  <dcterms:modified xsi:type="dcterms:W3CDTF">2018-01-31T15:31:59Z</dcterms:modified>
</cp:coreProperties>
</file>