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9CAB6D-42FB-40F5-8E25-C63D53ECD6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BF96CEE-7B2D-4A29-BCE6-BF685351CB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D4EB61-7A59-4F4C-9E82-EBBA8B8C40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A7E38-4108-4693-837B-F68824DCB62E}" type="datetimeFigureOut">
              <a:rPr lang="en-US" smtClean="0"/>
              <a:t>1/31/2018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41A4A1-1C29-4556-9D7A-04EBD46C47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21E428-BD05-4F73-98FD-15B8E6CD5B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5E0C9-17A8-4F21-8BAF-75D5AD2946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2273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013087-252F-464C-9DA8-D8F2204617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8D2A288-23D0-43B8-8C5A-2F29101ADB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FC0AF7-EED7-4046-BECA-DAD4C0214C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A7E38-4108-4693-837B-F68824DCB62E}" type="datetimeFigureOut">
              <a:rPr lang="en-US" smtClean="0"/>
              <a:t>1/31/2018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D4D0BE-69A9-4972-9B04-8EFAFD96A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8690A5-E390-43B4-A329-69DDCFCDEF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5E0C9-17A8-4F21-8BAF-75D5AD2946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09466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F2D767E-D76D-4257-AA0D-F40E799713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9EA8AEF-5A30-4442-ACCF-3F978EC78B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528D44-BBBE-468B-BEE6-BFC9F2BDF5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A7E38-4108-4693-837B-F68824DCB62E}" type="datetimeFigureOut">
              <a:rPr lang="en-US" smtClean="0"/>
              <a:t>1/31/2018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07E0CC-E806-4F48-8F1D-1571B8AAE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B6DD1A-224A-4597-9A62-ABE0DCE509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5E0C9-17A8-4F21-8BAF-75D5AD2946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13360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EAA257-E523-4165-B646-6F932894AF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1F2678-9E23-433E-9F26-17C9D5863A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2936FC-B780-4EC7-9EAD-8E7897F455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A7E38-4108-4693-837B-F68824DCB62E}" type="datetimeFigureOut">
              <a:rPr lang="en-US" smtClean="0"/>
              <a:t>1/31/2018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936772-E535-467F-B267-39DC7D32EC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7FD149-6EE3-46CA-85FE-A3671EF07F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5E0C9-17A8-4F21-8BAF-75D5AD2946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13663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F83A69-D2DE-4534-9B0B-7882748A06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8D4B3E-7752-40CD-9FBA-22459861F7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5BCEEE-FEF2-43EE-BCF2-A3F51A4A98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A7E38-4108-4693-837B-F68824DCB62E}" type="datetimeFigureOut">
              <a:rPr lang="en-US" smtClean="0"/>
              <a:t>1/31/2018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688DA0-AAE6-4DAB-AF90-77AEBBD8FD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1A5DA3-6ED2-4A08-99F4-D14494BA29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5E0C9-17A8-4F21-8BAF-75D5AD2946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4264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542BBA-3400-4724-AEB0-32012C898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DA5C8F-104B-4A65-A2E0-712A535A2D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5829186-7ACC-4F31-BD8B-C9D74C07BA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223842-D9EA-447B-B5C7-244F06420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A7E38-4108-4693-837B-F68824DCB62E}" type="datetimeFigureOut">
              <a:rPr lang="en-US" smtClean="0"/>
              <a:t>1/31/2018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D55BCE-18CC-45EE-BE47-88FA8263E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A8E750-C284-4869-BA74-E0AA25705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5E0C9-17A8-4F21-8BAF-75D5AD2946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04577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245D22-8E1E-4E11-A02A-A2B56F60DE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30BEC-3A02-49F8-80E4-6AC40DC091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B5DAFD-4FAC-48E2-B310-6DEE582AA6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CF848B7-1DD1-45BA-B550-5AEFDD9ACC1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C67D901-0CE2-4FED-987B-9B93F11531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C5E92E3-9C22-4CF3-B9CF-90AD34163F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A7E38-4108-4693-837B-F68824DCB62E}" type="datetimeFigureOut">
              <a:rPr lang="en-US" smtClean="0"/>
              <a:t>1/31/2018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999AF98-B8D0-4758-BAF9-C016FB0C1C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5F0D9DF-7BFD-4515-A5D1-272875552A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5E0C9-17A8-4F21-8BAF-75D5AD2946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72809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12447A-D3F6-4646-9E34-681659445D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5B7220-0674-4232-BC2A-5449F6B6F0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A7E38-4108-4693-837B-F68824DCB62E}" type="datetimeFigureOut">
              <a:rPr lang="en-US" smtClean="0"/>
              <a:t>1/31/2018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543BD5F-17A2-44E8-994A-EEBA61DEFE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B5172D-4950-4CA5-90AF-71675DEBD8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5E0C9-17A8-4F21-8BAF-75D5AD2946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38288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2084449-8C78-482A-81C0-8B42BEB858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A7E38-4108-4693-837B-F68824DCB62E}" type="datetimeFigureOut">
              <a:rPr lang="en-US" smtClean="0"/>
              <a:t>1/31/2018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478C09B-B894-42CB-B9E0-EE3E55C1E7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4D2A56-5A62-470D-AFA5-4F319C2773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5E0C9-17A8-4F21-8BAF-75D5AD2946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9992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40E0E9-BEC2-4009-B326-8611685619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77D8BD-B995-4AF1-9573-2987D7AA20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5AE8808-0D06-4C4C-9512-0DFCFD4A3E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28BA9F-4337-4E0E-9EC0-900B1A0252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A7E38-4108-4693-837B-F68824DCB62E}" type="datetimeFigureOut">
              <a:rPr lang="en-US" smtClean="0"/>
              <a:t>1/31/2018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CE327D-9886-4F44-A517-D4CCD93BF9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9E01A4-8687-4BF1-9129-0A496E6702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5E0C9-17A8-4F21-8BAF-75D5AD2946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85651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53908E-FDF2-4630-BE3F-11BC281DB8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0716033-4E9C-45D7-A46D-1B073F7C43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49D2D54-5AE3-4EBE-A850-3635E72835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5B93A9-8AFB-4DEC-8295-52F562EE05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A7E38-4108-4693-837B-F68824DCB62E}" type="datetimeFigureOut">
              <a:rPr lang="en-US" smtClean="0"/>
              <a:t>1/31/2018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BD024E8-D6CF-4073-ABD7-87A281786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5678FB-D3B6-4A0E-8043-ABB39B51E5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5E0C9-17A8-4F21-8BAF-75D5AD2946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36676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5B42939-0431-4DFE-85CF-5CC5F47853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502748-4E79-4222-BE3E-C758B19207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110485-B8D9-4ED1-9893-D064436911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DA7E38-4108-4693-837B-F68824DCB62E}" type="datetimeFigureOut">
              <a:rPr lang="en-US" smtClean="0"/>
              <a:t>1/31/2018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54E388-97D8-45A6-9F36-0E69F7DC78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1150A4-4F22-43FC-B164-FF8B7EE960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C5E0C9-17A8-4F21-8BAF-75D5AD2946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83949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93F406-CA2D-4550-924E-73F9F57DBB9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9C7EE0E-2755-41A9-84CF-24BA18CA336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 descr="http://www.precisioncircuitsinc.com/wp-content/uploads/2017/06/Photo-of-41-1XX-768x1024.jpg">
            <a:extLst>
              <a:ext uri="{FF2B5EF4-FFF2-40B4-BE49-F238E27FC236}">
                <a16:creationId xmlns:a16="http://schemas.microsoft.com/office/drawing/2014/main" id="{672D9FD6-2A78-461C-896E-8E79436460B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53776" y1="87793" x2="53776" y2="87793"/>
                        <a14:backgroundMark x1="22656" y1="54688" x2="22656" y2="546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90"/>
          <a:stretch/>
        </p:blipFill>
        <p:spPr bwMode="auto">
          <a:xfrm>
            <a:off x="3524250" y="33556"/>
            <a:ext cx="5143500" cy="6824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65825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 Charest</dc:creator>
  <cp:lastModifiedBy>John Charest</cp:lastModifiedBy>
  <cp:revision>1</cp:revision>
  <dcterms:created xsi:type="dcterms:W3CDTF">2018-01-31T15:23:20Z</dcterms:created>
  <dcterms:modified xsi:type="dcterms:W3CDTF">2018-01-31T15:31:59Z</dcterms:modified>
</cp:coreProperties>
</file>